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0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8"/>
    <p:restoredTop sz="94672"/>
  </p:normalViewPr>
  <p:slideViewPr>
    <p:cSldViewPr snapToGrid="0">
      <p:cViewPr varScale="1">
        <p:scale>
          <a:sx n="99" d="100"/>
          <a:sy n="99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2AE3CE7-8AA9-178F-7BFC-E4E399ACB9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9ECBA93-FD93-511F-41F1-67D7F41584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447" y="3429000"/>
            <a:ext cx="8104342" cy="1932140"/>
          </a:xfrm>
        </p:spPr>
        <p:txBody>
          <a:bodyPr anchor="b">
            <a:noAutofit/>
          </a:bodyPr>
          <a:lstStyle>
            <a:lvl1pPr algn="ctr">
              <a:defRPr lang="es-MX" sz="44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Favor de colocar aquí</a:t>
            </a:r>
            <a:br>
              <a:rPr lang="es-MX" dirty="0"/>
            </a:br>
            <a:r>
              <a:rPr lang="es-MX" dirty="0"/>
              <a:t>el título de su ponencia y</a:t>
            </a:r>
            <a:br>
              <a:rPr lang="es-MX" dirty="0"/>
            </a:br>
            <a:r>
              <a:rPr lang="es-MX" dirty="0"/>
              <a:t>nombre de autores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06C90A-50B8-8C2A-C48D-95C259DD2D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3" y="5974915"/>
            <a:ext cx="6392450" cy="71085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F2600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Favor de colocar aquí el Ámbito y el eje temático al que pertenece su ponencia</a:t>
            </a:r>
          </a:p>
        </p:txBody>
      </p:sp>
    </p:spTree>
    <p:extLst>
      <p:ext uri="{BB962C8B-B14F-4D97-AF65-F5344CB8AC3E}">
        <p14:creationId xmlns:p14="http://schemas.microsoft.com/office/powerpoint/2010/main" val="134724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CB1D704-0E65-EA4E-A6AB-6578156DBC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6D21F93-A344-746E-3E03-12F82E1E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4022" y="365125"/>
            <a:ext cx="9759778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DF4495-400D-9439-4213-56FA1E44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79087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2713825-9B5E-BE7F-1B02-B110D5E0C3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E025FF5-F778-3D9B-9397-BFBE96197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8462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3FB216-AF7F-F20D-7E64-041DD96DA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681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5761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A38476E-53B3-F081-3C94-7791B09D3C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E790D2-127A-FF78-92AD-BD916BA0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314" y="365125"/>
            <a:ext cx="9957486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6849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562EE4F-1408-8FDB-4A94-95D03D833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4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5F024BC-209A-A0B6-46BC-7FE067959F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6C6F9E1-E749-D753-5A5E-AC64F7437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384" y="365125"/>
            <a:ext cx="9920416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BB85B-DF63-274D-9B8C-643EAD4FC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38139C-38BA-1E59-4D3E-820C4E1CF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03555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715E6ED-1D05-4E1F-2A82-11C6D7532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B7CC909-189E-C135-B62A-71E3EE01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469" y="350044"/>
            <a:ext cx="9833919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DE87D5-F4B2-FFCD-96E7-35A2FE7F2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49B985B-2BE7-5F60-BA8B-E3B54DDD3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91D7E3A-8001-4930-E3AD-71FE5D9CB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E4207E-2C39-741E-2F95-FF48C1ED0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87767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DA54670-DA74-08A4-E5AC-9A5C1DA63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5020FA8-8484-0A3E-1784-6FADC0921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4B6D35-4E45-64A2-D8F3-A1277AEE7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ACD746-C257-8F0F-C3CB-8B28A79B0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28295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10557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AACAA7B-7929-43CE-FA5A-377318B121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A7D7E7-0E16-C0F1-749E-131E79AF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8F801B-16D5-9EA1-6D93-68BF4AF2A1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19CE64-ACAD-022E-8059-16E63B9E5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4"/>
            <a:ext cx="3932237" cy="3281363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27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EF7F11-FC73-6EFC-A83B-9C3BD88AB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3DE351-F2C0-97F8-84A9-1002C6085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0D4C24-3D13-E9A4-BFF3-7B2A5314B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2C7831A-6BE7-C44D-AE50-A1EE9467A44A}" type="datetimeFigureOut">
              <a:rPr lang="es-MX" smtClean="0"/>
              <a:pPr/>
              <a:t>15/02/26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715305-2ACF-91CE-8A57-BBA2F3B8C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328077-70E5-B34E-45FF-ED7D4E67C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72F5E3A-4900-F340-9237-58808854A65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62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8E39F-2AB0-E4B1-17BE-ECD20D7A2A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F04081-FD9E-7892-8F6E-398FAA53C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0917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47249-B792-2D6D-2997-AAE8DB4B8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C823B9-54E5-0827-119E-6D860D37B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338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4" baseType="lpstr"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LESLIE ARLINE DE LA CRUZ SINCO</dc:creator>
  <cp:lastModifiedBy>LESLIE ARLINE DE LA CRUZ SINCO</cp:lastModifiedBy>
  <cp:revision>4</cp:revision>
  <dcterms:created xsi:type="dcterms:W3CDTF">2026-02-16T01:42:24Z</dcterms:created>
  <dcterms:modified xsi:type="dcterms:W3CDTF">2026-02-16T02:32:56Z</dcterms:modified>
</cp:coreProperties>
</file>